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0" r:id="rId6"/>
    <p:sldId id="269" r:id="rId7"/>
    <p:sldId id="268" r:id="rId8"/>
    <p:sldId id="270" r:id="rId9"/>
    <p:sldId id="271" r:id="rId10"/>
    <p:sldId id="264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9CF3EE-9BD2-4874-9EEA-264EBD2616DF}" v="305" dt="2020-11-23T22:26:17.6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4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Nuno Tapia" userId="c12b1722a1685bec" providerId="LiveId" clId="{F09CF3EE-9BD2-4874-9EEA-264EBD2616DF}"/>
    <pc:docChg chg="undo custSel addSld delSld modSld">
      <pc:chgData name="Javier Nuno Tapia" userId="c12b1722a1685bec" providerId="LiveId" clId="{F09CF3EE-9BD2-4874-9EEA-264EBD2616DF}" dt="2020-11-23T22:26:17.660" v="1333" actId="14100"/>
      <pc:docMkLst>
        <pc:docMk/>
      </pc:docMkLst>
      <pc:sldChg chg="addSp modSp mod">
        <pc:chgData name="Javier Nuno Tapia" userId="c12b1722a1685bec" providerId="LiveId" clId="{F09CF3EE-9BD2-4874-9EEA-264EBD2616DF}" dt="2020-11-23T22:23:11.832" v="1281" actId="1076"/>
        <pc:sldMkLst>
          <pc:docMk/>
          <pc:sldMk cId="4055216577" sldId="256"/>
        </pc:sldMkLst>
        <pc:picChg chg="add mod">
          <ac:chgData name="Javier Nuno Tapia" userId="c12b1722a1685bec" providerId="LiveId" clId="{F09CF3EE-9BD2-4874-9EEA-264EBD2616DF}" dt="2020-11-23T22:23:11.832" v="1281" actId="1076"/>
          <ac:picMkLst>
            <pc:docMk/>
            <pc:sldMk cId="4055216577" sldId="256"/>
            <ac:picMk id="9" creationId="{420EEE26-607F-4696-A69F-D64C3FB607FC}"/>
          </ac:picMkLst>
        </pc:picChg>
      </pc:sldChg>
      <pc:sldChg chg="modSp mod">
        <pc:chgData name="Javier Nuno Tapia" userId="c12b1722a1685bec" providerId="LiveId" clId="{F09CF3EE-9BD2-4874-9EEA-264EBD2616DF}" dt="2020-11-23T21:35:28.903" v="769" actId="33524"/>
        <pc:sldMkLst>
          <pc:docMk/>
          <pc:sldMk cId="4034001874" sldId="257"/>
        </pc:sldMkLst>
        <pc:spChg chg="mod">
          <ac:chgData name="Javier Nuno Tapia" userId="c12b1722a1685bec" providerId="LiveId" clId="{F09CF3EE-9BD2-4874-9EEA-264EBD2616DF}" dt="2020-11-23T21:35:28.903" v="769" actId="33524"/>
          <ac:spMkLst>
            <pc:docMk/>
            <pc:sldMk cId="4034001874" sldId="257"/>
            <ac:spMk id="2" creationId="{2DEF882B-2319-48BF-891E-AA42ABBD77DA}"/>
          </ac:spMkLst>
        </pc:spChg>
        <pc:spChg chg="mod">
          <ac:chgData name="Javier Nuno Tapia" userId="c12b1722a1685bec" providerId="LiveId" clId="{F09CF3EE-9BD2-4874-9EEA-264EBD2616DF}" dt="2020-11-23T20:50:40.076" v="77" actId="20577"/>
          <ac:spMkLst>
            <pc:docMk/>
            <pc:sldMk cId="4034001874" sldId="257"/>
            <ac:spMk id="4" creationId="{D4F903E1-75AC-43D8-8EAB-61C27D3943D5}"/>
          </ac:spMkLst>
        </pc:spChg>
      </pc:sldChg>
      <pc:sldChg chg="modSp mod">
        <pc:chgData name="Javier Nuno Tapia" userId="c12b1722a1685bec" providerId="LiveId" clId="{F09CF3EE-9BD2-4874-9EEA-264EBD2616DF}" dt="2020-11-23T20:53:25.611" v="101" actId="1076"/>
        <pc:sldMkLst>
          <pc:docMk/>
          <pc:sldMk cId="3442282421" sldId="258"/>
        </pc:sldMkLst>
        <pc:spChg chg="mod">
          <ac:chgData name="Javier Nuno Tapia" userId="c12b1722a1685bec" providerId="LiveId" clId="{F09CF3EE-9BD2-4874-9EEA-264EBD2616DF}" dt="2020-11-23T20:53:25.611" v="101" actId="1076"/>
          <ac:spMkLst>
            <pc:docMk/>
            <pc:sldMk cId="3442282421" sldId="258"/>
            <ac:spMk id="4" creationId="{D4F903E1-75AC-43D8-8EAB-61C27D3943D5}"/>
          </ac:spMkLst>
        </pc:spChg>
      </pc:sldChg>
      <pc:sldChg chg="del">
        <pc:chgData name="Javier Nuno Tapia" userId="c12b1722a1685bec" providerId="LiveId" clId="{F09CF3EE-9BD2-4874-9EEA-264EBD2616DF}" dt="2020-11-23T20:45:33.667" v="0" actId="47"/>
        <pc:sldMkLst>
          <pc:docMk/>
          <pc:sldMk cId="2534351797" sldId="259"/>
        </pc:sldMkLst>
      </pc:sldChg>
      <pc:sldChg chg="addSp delSp modSp mod">
        <pc:chgData name="Javier Nuno Tapia" userId="c12b1722a1685bec" providerId="LiveId" clId="{F09CF3EE-9BD2-4874-9EEA-264EBD2616DF}" dt="2020-11-23T22:02:45.740" v="951" actId="1076"/>
        <pc:sldMkLst>
          <pc:docMk/>
          <pc:sldMk cId="14402104" sldId="260"/>
        </pc:sldMkLst>
        <pc:spChg chg="mod">
          <ac:chgData name="Javier Nuno Tapia" userId="c12b1722a1685bec" providerId="LiveId" clId="{F09CF3EE-9BD2-4874-9EEA-264EBD2616DF}" dt="2020-11-23T21:59:28.541" v="815" actId="20577"/>
          <ac:spMkLst>
            <pc:docMk/>
            <pc:sldMk cId="14402104" sldId="260"/>
            <ac:spMk id="2" creationId="{2DEF882B-2319-48BF-891E-AA42ABBD77DA}"/>
          </ac:spMkLst>
        </pc:spChg>
        <pc:spChg chg="del mod">
          <ac:chgData name="Javier Nuno Tapia" userId="c12b1722a1685bec" providerId="LiveId" clId="{F09CF3EE-9BD2-4874-9EEA-264EBD2616DF}" dt="2020-11-23T21:58:15.944" v="797" actId="478"/>
          <ac:spMkLst>
            <pc:docMk/>
            <pc:sldMk cId="14402104" sldId="260"/>
            <ac:spMk id="4" creationId="{D4F903E1-75AC-43D8-8EAB-61C27D3943D5}"/>
          </ac:spMkLst>
        </pc:spChg>
        <pc:spChg chg="add mod">
          <ac:chgData name="Javier Nuno Tapia" userId="c12b1722a1685bec" providerId="LiveId" clId="{F09CF3EE-9BD2-4874-9EEA-264EBD2616DF}" dt="2020-11-23T22:02:45.740" v="951" actId="1076"/>
          <ac:spMkLst>
            <pc:docMk/>
            <pc:sldMk cId="14402104" sldId="260"/>
            <ac:spMk id="10" creationId="{FCEC16AB-BC5A-49FB-A27C-F235FE878BAB}"/>
          </ac:spMkLst>
        </pc:spChg>
        <pc:grpChg chg="add del mod">
          <ac:chgData name="Javier Nuno Tapia" userId="c12b1722a1685bec" providerId="LiveId" clId="{F09CF3EE-9BD2-4874-9EEA-264EBD2616DF}" dt="2020-11-23T22:01:26.496" v="833" actId="165"/>
          <ac:grpSpMkLst>
            <pc:docMk/>
            <pc:sldMk cId="14402104" sldId="260"/>
            <ac:grpSpMk id="3" creationId="{A91711EC-6228-477A-88E7-36FDA7DEFB1A}"/>
          </ac:grpSpMkLst>
        </pc:grpChg>
        <pc:picChg chg="add mod topLvl">
          <ac:chgData name="Javier Nuno Tapia" userId="c12b1722a1685bec" providerId="LiveId" clId="{F09CF3EE-9BD2-4874-9EEA-264EBD2616DF}" dt="2020-11-23T22:02:42.233" v="950" actId="1035"/>
          <ac:picMkLst>
            <pc:docMk/>
            <pc:sldMk cId="14402104" sldId="260"/>
            <ac:picMk id="8" creationId="{4BDC4707-806D-48C4-83C3-6E06603623AC}"/>
          </ac:picMkLst>
        </pc:picChg>
        <pc:picChg chg="add del mod">
          <ac:chgData name="Javier Nuno Tapia" userId="c12b1722a1685bec" providerId="LiveId" clId="{F09CF3EE-9BD2-4874-9EEA-264EBD2616DF}" dt="2020-11-23T22:00:07.902" v="817" actId="478"/>
          <ac:picMkLst>
            <pc:docMk/>
            <pc:sldMk cId="14402104" sldId="260"/>
            <ac:picMk id="2050" creationId="{41E9F8C8-8B9A-4D80-9D25-B6AA63B8D010}"/>
          </ac:picMkLst>
        </pc:picChg>
        <pc:picChg chg="add del mod">
          <ac:chgData name="Javier Nuno Tapia" userId="c12b1722a1685bec" providerId="LiveId" clId="{F09CF3EE-9BD2-4874-9EEA-264EBD2616DF}" dt="2020-11-23T22:00:07.252" v="816" actId="478"/>
          <ac:picMkLst>
            <pc:docMk/>
            <pc:sldMk cId="14402104" sldId="260"/>
            <ac:picMk id="2052" creationId="{B4761F88-8841-48BB-AC5C-68E2BABDAE38}"/>
          </ac:picMkLst>
        </pc:picChg>
        <pc:picChg chg="add mod topLvl">
          <ac:chgData name="Javier Nuno Tapia" userId="c12b1722a1685bec" providerId="LiveId" clId="{F09CF3EE-9BD2-4874-9EEA-264EBD2616DF}" dt="2020-11-23T22:02:42.233" v="950" actId="1035"/>
          <ac:picMkLst>
            <pc:docMk/>
            <pc:sldMk cId="14402104" sldId="260"/>
            <ac:picMk id="2054" creationId="{CCEC8295-4E30-442C-8D31-435DEA4775FA}"/>
          </ac:picMkLst>
        </pc:picChg>
      </pc:sldChg>
      <pc:sldChg chg="del">
        <pc:chgData name="Javier Nuno Tapia" userId="c12b1722a1685bec" providerId="LiveId" clId="{F09CF3EE-9BD2-4874-9EEA-264EBD2616DF}" dt="2020-11-23T21:59:21.030" v="813" actId="47"/>
        <pc:sldMkLst>
          <pc:docMk/>
          <pc:sldMk cId="2252934857" sldId="261"/>
        </pc:sldMkLst>
      </pc:sldChg>
      <pc:sldChg chg="del">
        <pc:chgData name="Javier Nuno Tapia" userId="c12b1722a1685bec" providerId="LiveId" clId="{F09CF3EE-9BD2-4874-9EEA-264EBD2616DF}" dt="2020-11-23T21:59:22.867" v="814" actId="47"/>
        <pc:sldMkLst>
          <pc:docMk/>
          <pc:sldMk cId="1301389878" sldId="262"/>
        </pc:sldMkLst>
      </pc:sldChg>
      <pc:sldChg chg="del">
        <pc:chgData name="Javier Nuno Tapia" userId="c12b1722a1685bec" providerId="LiveId" clId="{F09CF3EE-9BD2-4874-9EEA-264EBD2616DF}" dt="2020-11-23T21:20:35.533" v="342" actId="47"/>
        <pc:sldMkLst>
          <pc:docMk/>
          <pc:sldMk cId="2942318655" sldId="263"/>
        </pc:sldMkLst>
      </pc:sldChg>
      <pc:sldChg chg="addSp delSp modSp mod">
        <pc:chgData name="Javier Nuno Tapia" userId="c12b1722a1685bec" providerId="LiveId" clId="{F09CF3EE-9BD2-4874-9EEA-264EBD2616DF}" dt="2020-11-23T21:20:53.436" v="352" actId="1035"/>
        <pc:sldMkLst>
          <pc:docMk/>
          <pc:sldMk cId="1051223311" sldId="264"/>
        </pc:sldMkLst>
        <pc:spChg chg="mod">
          <ac:chgData name="Javier Nuno Tapia" userId="c12b1722a1685bec" providerId="LiveId" clId="{F09CF3EE-9BD2-4874-9EEA-264EBD2616DF}" dt="2020-11-23T21:19:34.140" v="302" actId="1076"/>
          <ac:spMkLst>
            <pc:docMk/>
            <pc:sldMk cId="1051223311" sldId="264"/>
            <ac:spMk id="2" creationId="{2DEF882B-2319-48BF-891E-AA42ABBD77DA}"/>
          </ac:spMkLst>
        </pc:spChg>
        <pc:spChg chg="add mod">
          <ac:chgData name="Javier Nuno Tapia" userId="c12b1722a1685bec" providerId="LiveId" clId="{F09CF3EE-9BD2-4874-9EEA-264EBD2616DF}" dt="2020-11-23T21:20:53.436" v="352" actId="1035"/>
          <ac:spMkLst>
            <pc:docMk/>
            <pc:sldMk cId="1051223311" sldId="264"/>
            <ac:spMk id="3" creationId="{51AA620F-307B-479D-86D3-2396CEB7C219}"/>
          </ac:spMkLst>
        </pc:spChg>
        <pc:spChg chg="add del mod">
          <ac:chgData name="Javier Nuno Tapia" userId="c12b1722a1685bec" providerId="LiveId" clId="{F09CF3EE-9BD2-4874-9EEA-264EBD2616DF}" dt="2020-11-23T21:20:16.885" v="339" actId="1076"/>
          <ac:spMkLst>
            <pc:docMk/>
            <pc:sldMk cId="1051223311" sldId="264"/>
            <ac:spMk id="4" creationId="{D4F903E1-75AC-43D8-8EAB-61C27D3943D5}"/>
          </ac:spMkLst>
        </pc:spChg>
        <pc:spChg chg="add mod">
          <ac:chgData name="Javier Nuno Tapia" userId="c12b1722a1685bec" providerId="LiveId" clId="{F09CF3EE-9BD2-4874-9EEA-264EBD2616DF}" dt="2020-11-23T21:20:08.984" v="337" actId="14100"/>
          <ac:spMkLst>
            <pc:docMk/>
            <pc:sldMk cId="1051223311" sldId="264"/>
            <ac:spMk id="8" creationId="{FC17FBB4-7BB1-4720-8B0A-5A3E0752C651}"/>
          </ac:spMkLst>
        </pc:spChg>
        <pc:spChg chg="add del mod">
          <ac:chgData name="Javier Nuno Tapia" userId="c12b1722a1685bec" providerId="LiveId" clId="{F09CF3EE-9BD2-4874-9EEA-264EBD2616DF}" dt="2020-11-23T21:19:00.947" v="278" actId="478"/>
          <ac:spMkLst>
            <pc:docMk/>
            <pc:sldMk cId="1051223311" sldId="264"/>
            <ac:spMk id="9" creationId="{B6400E65-5952-4147-B9F2-CD2522334E5E}"/>
          </ac:spMkLst>
        </pc:spChg>
        <pc:spChg chg="add mod">
          <ac:chgData name="Javier Nuno Tapia" userId="c12b1722a1685bec" providerId="LiveId" clId="{F09CF3EE-9BD2-4874-9EEA-264EBD2616DF}" dt="2020-11-23T21:20:27.826" v="341" actId="1076"/>
          <ac:spMkLst>
            <pc:docMk/>
            <pc:sldMk cId="1051223311" sldId="264"/>
            <ac:spMk id="10" creationId="{6C99DEC3-0E49-4EAD-8790-73EA64935387}"/>
          </ac:spMkLst>
        </pc:spChg>
        <pc:picChg chg="add mod">
          <ac:chgData name="Javier Nuno Tapia" userId="c12b1722a1685bec" providerId="LiveId" clId="{F09CF3EE-9BD2-4874-9EEA-264EBD2616DF}" dt="2020-11-23T21:20:03.170" v="335" actId="14100"/>
          <ac:picMkLst>
            <pc:docMk/>
            <pc:sldMk cId="1051223311" sldId="264"/>
            <ac:picMk id="5" creationId="{322941B6-D9DE-4D79-A951-8D86A60E0D66}"/>
          </ac:picMkLst>
        </pc:picChg>
      </pc:sldChg>
      <pc:sldChg chg="modSp mod">
        <pc:chgData name="Javier Nuno Tapia" userId="c12b1722a1685bec" providerId="LiveId" clId="{F09CF3EE-9BD2-4874-9EEA-264EBD2616DF}" dt="2020-11-23T21:57:39.073" v="794" actId="1035"/>
        <pc:sldMkLst>
          <pc:docMk/>
          <pc:sldMk cId="2384768647" sldId="265"/>
        </pc:sldMkLst>
        <pc:spChg chg="mod">
          <ac:chgData name="Javier Nuno Tapia" userId="c12b1722a1685bec" providerId="LiveId" clId="{F09CF3EE-9BD2-4874-9EEA-264EBD2616DF}" dt="2020-11-23T21:56:34.008" v="774" actId="1076"/>
          <ac:spMkLst>
            <pc:docMk/>
            <pc:sldMk cId="2384768647" sldId="265"/>
            <ac:spMk id="2" creationId="{2DEF882B-2319-48BF-891E-AA42ABBD77DA}"/>
          </ac:spMkLst>
        </pc:spChg>
        <pc:spChg chg="mod">
          <ac:chgData name="Javier Nuno Tapia" userId="c12b1722a1685bec" providerId="LiveId" clId="{F09CF3EE-9BD2-4874-9EEA-264EBD2616DF}" dt="2020-11-23T21:57:39.073" v="794" actId="1035"/>
          <ac:spMkLst>
            <pc:docMk/>
            <pc:sldMk cId="2384768647" sldId="265"/>
            <ac:spMk id="4" creationId="{D4F903E1-75AC-43D8-8EAB-61C27D3943D5}"/>
          </ac:spMkLst>
        </pc:spChg>
      </pc:sldChg>
      <pc:sldChg chg="modSp add mod">
        <pc:chgData name="Javier Nuno Tapia" userId="c12b1722a1685bec" providerId="LiveId" clId="{F09CF3EE-9BD2-4874-9EEA-264EBD2616DF}" dt="2020-11-23T20:50:02.882" v="64" actId="948"/>
        <pc:sldMkLst>
          <pc:docMk/>
          <pc:sldMk cId="225743648" sldId="266"/>
        </pc:sldMkLst>
        <pc:spChg chg="mod">
          <ac:chgData name="Javier Nuno Tapia" userId="c12b1722a1685bec" providerId="LiveId" clId="{F09CF3EE-9BD2-4874-9EEA-264EBD2616DF}" dt="2020-11-23T20:45:56.503" v="12" actId="20577"/>
          <ac:spMkLst>
            <pc:docMk/>
            <pc:sldMk cId="225743648" sldId="266"/>
            <ac:spMk id="2" creationId="{2DEF882B-2319-48BF-891E-AA42ABBD77DA}"/>
          </ac:spMkLst>
        </pc:spChg>
        <pc:spChg chg="mod">
          <ac:chgData name="Javier Nuno Tapia" userId="c12b1722a1685bec" providerId="LiveId" clId="{F09CF3EE-9BD2-4874-9EEA-264EBD2616DF}" dt="2020-11-23T20:50:02.882" v="64" actId="948"/>
          <ac:spMkLst>
            <pc:docMk/>
            <pc:sldMk cId="225743648" sldId="266"/>
            <ac:spMk id="4" creationId="{D4F903E1-75AC-43D8-8EAB-61C27D3943D5}"/>
          </ac:spMkLst>
        </pc:spChg>
      </pc:sldChg>
      <pc:sldChg chg="add del">
        <pc:chgData name="Javier Nuno Tapia" userId="c12b1722a1685bec" providerId="LiveId" clId="{F09CF3EE-9BD2-4874-9EEA-264EBD2616DF}" dt="2020-11-23T20:45:46.727" v="2" actId="47"/>
        <pc:sldMkLst>
          <pc:docMk/>
          <pc:sldMk cId="3521639682" sldId="266"/>
        </pc:sldMkLst>
      </pc:sldChg>
      <pc:sldChg chg="addSp delSp modSp add mod">
        <pc:chgData name="Javier Nuno Tapia" userId="c12b1722a1685bec" providerId="LiveId" clId="{F09CF3EE-9BD2-4874-9EEA-264EBD2616DF}" dt="2020-11-23T21:26:38.155" v="367" actId="20577"/>
        <pc:sldMkLst>
          <pc:docMk/>
          <pc:sldMk cId="3029297599" sldId="267"/>
        </pc:sldMkLst>
        <pc:spChg chg="mod">
          <ac:chgData name="Javier Nuno Tapia" userId="c12b1722a1685bec" providerId="LiveId" clId="{F09CF3EE-9BD2-4874-9EEA-264EBD2616DF}" dt="2020-11-23T21:15:37.118" v="186" actId="1076"/>
          <ac:spMkLst>
            <pc:docMk/>
            <pc:sldMk cId="3029297599" sldId="267"/>
            <ac:spMk id="2" creationId="{2DEF882B-2319-48BF-891E-AA42ABBD77DA}"/>
          </ac:spMkLst>
        </pc:spChg>
        <pc:spChg chg="del mod">
          <ac:chgData name="Javier Nuno Tapia" userId="c12b1722a1685bec" providerId="LiveId" clId="{F09CF3EE-9BD2-4874-9EEA-264EBD2616DF}" dt="2020-11-23T21:15:23.660" v="182" actId="478"/>
          <ac:spMkLst>
            <pc:docMk/>
            <pc:sldMk cId="3029297599" sldId="267"/>
            <ac:spMk id="4" creationId="{D4F903E1-75AC-43D8-8EAB-61C27D3943D5}"/>
          </ac:spMkLst>
        </pc:spChg>
        <pc:graphicFrameChg chg="add mod modGraphic">
          <ac:chgData name="Javier Nuno Tapia" userId="c12b1722a1685bec" providerId="LiveId" clId="{F09CF3EE-9BD2-4874-9EEA-264EBD2616DF}" dt="2020-11-23T21:26:38.155" v="367" actId="20577"/>
          <ac:graphicFrameMkLst>
            <pc:docMk/>
            <pc:sldMk cId="3029297599" sldId="267"/>
            <ac:graphicFrameMk id="3" creationId="{E935C371-77E6-4953-BE76-CCBEB59DC696}"/>
          </ac:graphicFrameMkLst>
        </pc:graphicFrameChg>
        <pc:picChg chg="del">
          <ac:chgData name="Javier Nuno Tapia" userId="c12b1722a1685bec" providerId="LiveId" clId="{F09CF3EE-9BD2-4874-9EEA-264EBD2616DF}" dt="2020-11-23T20:52:26.757" v="92" actId="478"/>
          <ac:picMkLst>
            <pc:docMk/>
            <pc:sldMk cId="3029297599" sldId="267"/>
            <ac:picMk id="5" creationId="{322941B6-D9DE-4D79-A951-8D86A60E0D66}"/>
          </ac:picMkLst>
        </pc:picChg>
      </pc:sldChg>
      <pc:sldChg chg="addSp modSp add mod">
        <pc:chgData name="Javier Nuno Tapia" userId="c12b1722a1685bec" providerId="LiveId" clId="{F09CF3EE-9BD2-4874-9EEA-264EBD2616DF}" dt="2020-11-23T22:07:05.565" v="1014" actId="14100"/>
        <pc:sldMkLst>
          <pc:docMk/>
          <pc:sldMk cId="1327246218" sldId="268"/>
        </pc:sldMkLst>
        <pc:spChg chg="mod">
          <ac:chgData name="Javier Nuno Tapia" userId="c12b1722a1685bec" providerId="LiveId" clId="{F09CF3EE-9BD2-4874-9EEA-264EBD2616DF}" dt="2020-11-23T22:04:48.185" v="993" actId="20577"/>
          <ac:spMkLst>
            <pc:docMk/>
            <pc:sldMk cId="1327246218" sldId="268"/>
            <ac:spMk id="2" creationId="{2DEF882B-2319-48BF-891E-AA42ABBD77DA}"/>
          </ac:spMkLst>
        </pc:spChg>
        <pc:spChg chg="add mod">
          <ac:chgData name="Javier Nuno Tapia" userId="c12b1722a1685bec" providerId="LiveId" clId="{F09CF3EE-9BD2-4874-9EEA-264EBD2616DF}" dt="2020-11-23T22:07:05.565" v="1014" actId="14100"/>
          <ac:spMkLst>
            <pc:docMk/>
            <pc:sldMk cId="1327246218" sldId="268"/>
            <ac:spMk id="3" creationId="{58B62A27-7A11-4629-84AF-E650E547BA66}"/>
          </ac:spMkLst>
        </pc:spChg>
      </pc:sldChg>
      <pc:sldChg chg="addSp delSp modSp add mod">
        <pc:chgData name="Javier Nuno Tapia" userId="c12b1722a1685bec" providerId="LiveId" clId="{F09CF3EE-9BD2-4874-9EEA-264EBD2616DF}" dt="2020-11-23T22:04:33.099" v="991" actId="1035"/>
        <pc:sldMkLst>
          <pc:docMk/>
          <pc:sldMk cId="2619698836" sldId="269"/>
        </pc:sldMkLst>
        <pc:spChg chg="mod">
          <ac:chgData name="Javier Nuno Tapia" userId="c12b1722a1685bec" providerId="LiveId" clId="{F09CF3EE-9BD2-4874-9EEA-264EBD2616DF}" dt="2020-11-23T22:03:24.695" v="972" actId="20577"/>
          <ac:spMkLst>
            <pc:docMk/>
            <pc:sldMk cId="2619698836" sldId="269"/>
            <ac:spMk id="2" creationId="{2DEF882B-2319-48BF-891E-AA42ABBD77DA}"/>
          </ac:spMkLst>
        </pc:spChg>
        <pc:spChg chg="mod">
          <ac:chgData name="Javier Nuno Tapia" userId="c12b1722a1685bec" providerId="LiveId" clId="{F09CF3EE-9BD2-4874-9EEA-264EBD2616DF}" dt="2020-11-23T22:03:01.581" v="967" actId="20577"/>
          <ac:spMkLst>
            <pc:docMk/>
            <pc:sldMk cId="2619698836" sldId="269"/>
            <ac:spMk id="10" creationId="{FCEC16AB-BC5A-49FB-A27C-F235FE878BAB}"/>
          </ac:spMkLst>
        </pc:spChg>
        <pc:picChg chg="del">
          <ac:chgData name="Javier Nuno Tapia" userId="c12b1722a1685bec" providerId="LiveId" clId="{F09CF3EE-9BD2-4874-9EEA-264EBD2616DF}" dt="2020-11-23T22:03:06.092" v="969" actId="478"/>
          <ac:picMkLst>
            <pc:docMk/>
            <pc:sldMk cId="2619698836" sldId="269"/>
            <ac:picMk id="8" creationId="{4BDC4707-806D-48C4-83C3-6E06603623AC}"/>
          </ac:picMkLst>
        </pc:picChg>
        <pc:picChg chg="del">
          <ac:chgData name="Javier Nuno Tapia" userId="c12b1722a1685bec" providerId="LiveId" clId="{F09CF3EE-9BD2-4874-9EEA-264EBD2616DF}" dt="2020-11-23T22:03:05.452" v="968" actId="478"/>
          <ac:picMkLst>
            <pc:docMk/>
            <pc:sldMk cId="2619698836" sldId="269"/>
            <ac:picMk id="2054" creationId="{CCEC8295-4E30-442C-8D31-435DEA4775FA}"/>
          </ac:picMkLst>
        </pc:picChg>
        <pc:picChg chg="add mod">
          <ac:chgData name="Javier Nuno Tapia" userId="c12b1722a1685bec" providerId="LiveId" clId="{F09CF3EE-9BD2-4874-9EEA-264EBD2616DF}" dt="2020-11-23T22:03:30.592" v="974" actId="1076"/>
          <ac:picMkLst>
            <pc:docMk/>
            <pc:sldMk cId="2619698836" sldId="269"/>
            <ac:picMk id="4098" creationId="{9C5D2F1F-919E-4810-81FF-480500017795}"/>
          </ac:picMkLst>
        </pc:picChg>
        <pc:picChg chg="add mod">
          <ac:chgData name="Javier Nuno Tapia" userId="c12b1722a1685bec" providerId="LiveId" clId="{F09CF3EE-9BD2-4874-9EEA-264EBD2616DF}" dt="2020-11-23T22:04:33.099" v="991" actId="1035"/>
          <ac:picMkLst>
            <pc:docMk/>
            <pc:sldMk cId="2619698836" sldId="269"/>
            <ac:picMk id="4100" creationId="{0C76F6A2-E690-436A-A91F-83B5B87331E2}"/>
          </ac:picMkLst>
        </pc:picChg>
      </pc:sldChg>
      <pc:sldChg chg="addSp delSp modSp add mod">
        <pc:chgData name="Javier Nuno Tapia" userId="c12b1722a1685bec" providerId="LiveId" clId="{F09CF3EE-9BD2-4874-9EEA-264EBD2616DF}" dt="2020-11-23T22:26:17.660" v="1333" actId="14100"/>
        <pc:sldMkLst>
          <pc:docMk/>
          <pc:sldMk cId="4079790901" sldId="270"/>
        </pc:sldMkLst>
        <pc:spChg chg="mod">
          <ac:chgData name="Javier Nuno Tapia" userId="c12b1722a1685bec" providerId="LiveId" clId="{F09CF3EE-9BD2-4874-9EEA-264EBD2616DF}" dt="2020-11-23T22:04:55.272" v="994" actId="20577"/>
          <ac:spMkLst>
            <pc:docMk/>
            <pc:sldMk cId="4079790901" sldId="270"/>
            <ac:spMk id="2" creationId="{2DEF882B-2319-48BF-891E-AA42ABBD77DA}"/>
          </ac:spMkLst>
        </pc:spChg>
        <pc:spChg chg="add mod">
          <ac:chgData name="Javier Nuno Tapia" userId="c12b1722a1685bec" providerId="LiveId" clId="{F09CF3EE-9BD2-4874-9EEA-264EBD2616DF}" dt="2020-11-23T22:20:37.077" v="1217" actId="1037"/>
          <ac:spMkLst>
            <pc:docMk/>
            <pc:sldMk cId="4079790901" sldId="270"/>
            <ac:spMk id="12" creationId="{F57882C1-BBB0-4816-A378-060960A678B2}"/>
          </ac:spMkLst>
        </pc:spChg>
        <pc:spChg chg="add mod">
          <ac:chgData name="Javier Nuno Tapia" userId="c12b1722a1685bec" providerId="LiveId" clId="{F09CF3EE-9BD2-4874-9EEA-264EBD2616DF}" dt="2020-11-23T22:20:49.064" v="1227" actId="20577"/>
          <ac:spMkLst>
            <pc:docMk/>
            <pc:sldMk cId="4079790901" sldId="270"/>
            <ac:spMk id="13" creationId="{FDACEDB8-F7DB-4EC4-A644-D59B1786C542}"/>
          </ac:spMkLst>
        </pc:spChg>
        <pc:spChg chg="add mod">
          <ac:chgData name="Javier Nuno Tapia" userId="c12b1722a1685bec" providerId="LiveId" clId="{F09CF3EE-9BD2-4874-9EEA-264EBD2616DF}" dt="2020-11-23T22:21:12.974" v="1253" actId="1076"/>
          <ac:spMkLst>
            <pc:docMk/>
            <pc:sldMk cId="4079790901" sldId="270"/>
            <ac:spMk id="14" creationId="{713BD3BD-FD4F-44AC-AF05-26F26E39606F}"/>
          </ac:spMkLst>
        </pc:spChg>
        <pc:spChg chg="add mod">
          <ac:chgData name="Javier Nuno Tapia" userId="c12b1722a1685bec" providerId="LiveId" clId="{F09CF3EE-9BD2-4874-9EEA-264EBD2616DF}" dt="2020-11-23T22:21:21.301" v="1258" actId="20577"/>
          <ac:spMkLst>
            <pc:docMk/>
            <pc:sldMk cId="4079790901" sldId="270"/>
            <ac:spMk id="15" creationId="{C10E3392-7310-4666-82E6-B2DE8F98133A}"/>
          </ac:spMkLst>
        </pc:spChg>
        <pc:picChg chg="del">
          <ac:chgData name="Javier Nuno Tapia" userId="c12b1722a1685bec" providerId="LiveId" clId="{F09CF3EE-9BD2-4874-9EEA-264EBD2616DF}" dt="2020-11-23T22:05:10.312" v="996" actId="478"/>
          <ac:picMkLst>
            <pc:docMk/>
            <pc:sldMk cId="4079790901" sldId="270"/>
            <ac:picMk id="2050" creationId="{41E9F8C8-8B9A-4D80-9D25-B6AA63B8D010}"/>
          </ac:picMkLst>
        </pc:picChg>
        <pc:picChg chg="del">
          <ac:chgData name="Javier Nuno Tapia" userId="c12b1722a1685bec" providerId="LiveId" clId="{F09CF3EE-9BD2-4874-9EEA-264EBD2616DF}" dt="2020-11-23T22:05:09.681" v="995" actId="478"/>
          <ac:picMkLst>
            <pc:docMk/>
            <pc:sldMk cId="4079790901" sldId="270"/>
            <ac:picMk id="2052" creationId="{B4761F88-8841-48BB-AC5C-68E2BABDAE38}"/>
          </ac:picMkLst>
        </pc:picChg>
        <pc:picChg chg="add del mod">
          <ac:chgData name="Javier Nuno Tapia" userId="c12b1722a1685bec" providerId="LiveId" clId="{F09CF3EE-9BD2-4874-9EEA-264EBD2616DF}" dt="2020-11-23T22:08:01.794" v="1018" actId="478"/>
          <ac:picMkLst>
            <pc:docMk/>
            <pc:sldMk cId="4079790901" sldId="270"/>
            <ac:picMk id="5122" creationId="{8992E2C5-B8EE-4B95-B958-175F44E100E0}"/>
          </ac:picMkLst>
        </pc:picChg>
        <pc:picChg chg="add mod">
          <ac:chgData name="Javier Nuno Tapia" userId="c12b1722a1685bec" providerId="LiveId" clId="{F09CF3EE-9BD2-4874-9EEA-264EBD2616DF}" dt="2020-11-23T22:26:17.660" v="1333" actId="14100"/>
          <ac:picMkLst>
            <pc:docMk/>
            <pc:sldMk cId="4079790901" sldId="270"/>
            <ac:picMk id="5124" creationId="{D06845E0-1E87-4DB9-873D-F459F8B8B59D}"/>
          </ac:picMkLst>
        </pc:picChg>
        <pc:picChg chg="add mod">
          <ac:chgData name="Javier Nuno Tapia" userId="c12b1722a1685bec" providerId="LiveId" clId="{F09CF3EE-9BD2-4874-9EEA-264EBD2616DF}" dt="2020-11-23T22:17:46.784" v="1137" actId="732"/>
          <ac:picMkLst>
            <pc:docMk/>
            <pc:sldMk cId="4079790901" sldId="270"/>
            <ac:picMk id="5126" creationId="{C4E4AB57-22A1-4205-A5D8-192EBB397BEF}"/>
          </ac:picMkLst>
        </pc:picChg>
        <pc:picChg chg="add mod">
          <ac:chgData name="Javier Nuno Tapia" userId="c12b1722a1685bec" providerId="LiveId" clId="{F09CF3EE-9BD2-4874-9EEA-264EBD2616DF}" dt="2020-11-23T22:15:47.382" v="1130" actId="732"/>
          <ac:picMkLst>
            <pc:docMk/>
            <pc:sldMk cId="4079790901" sldId="270"/>
            <ac:picMk id="5128" creationId="{D7001748-BF44-401F-8DFD-B81DDE1E6B4D}"/>
          </ac:picMkLst>
        </pc:picChg>
        <pc:picChg chg="add mod">
          <ac:chgData name="Javier Nuno Tapia" userId="c12b1722a1685bec" providerId="LiveId" clId="{F09CF3EE-9BD2-4874-9EEA-264EBD2616DF}" dt="2020-11-23T22:26:09.735" v="1330"/>
          <ac:picMkLst>
            <pc:docMk/>
            <pc:sldMk cId="4079790901" sldId="270"/>
            <ac:picMk id="5130" creationId="{1B9ED317-BA5A-408B-80B1-43E820DAFCBE}"/>
          </ac:picMkLst>
        </pc:picChg>
        <pc:picChg chg="add mod">
          <ac:chgData name="Javier Nuno Tapia" userId="c12b1722a1685bec" providerId="LiveId" clId="{F09CF3EE-9BD2-4874-9EEA-264EBD2616DF}" dt="2020-11-23T22:26:13.273" v="1332"/>
          <ac:picMkLst>
            <pc:docMk/>
            <pc:sldMk cId="4079790901" sldId="270"/>
            <ac:picMk id="5132" creationId="{0A26C100-5290-4C85-B0CF-2EB84D38F1E0}"/>
          </ac:picMkLst>
        </pc:picChg>
      </pc:sldChg>
      <pc:sldChg chg="addSp delSp modSp add mod">
        <pc:chgData name="Javier Nuno Tapia" userId="c12b1722a1685bec" providerId="LiveId" clId="{F09CF3EE-9BD2-4874-9EEA-264EBD2616DF}" dt="2020-11-23T22:24:44.685" v="1328" actId="1036"/>
        <pc:sldMkLst>
          <pc:docMk/>
          <pc:sldMk cId="2623397778" sldId="271"/>
        </pc:sldMkLst>
        <pc:spChg chg="mod">
          <ac:chgData name="Javier Nuno Tapia" userId="c12b1722a1685bec" providerId="LiveId" clId="{F09CF3EE-9BD2-4874-9EEA-264EBD2616DF}" dt="2020-11-23T22:21:35.771" v="1261" actId="20577"/>
          <ac:spMkLst>
            <pc:docMk/>
            <pc:sldMk cId="2623397778" sldId="271"/>
            <ac:spMk id="2" creationId="{2DEF882B-2319-48BF-891E-AA42ABBD77DA}"/>
          </ac:spMkLst>
        </pc:spChg>
        <pc:spChg chg="mod">
          <ac:chgData name="Javier Nuno Tapia" userId="c12b1722a1685bec" providerId="LiveId" clId="{F09CF3EE-9BD2-4874-9EEA-264EBD2616DF}" dt="2020-11-23T22:24:32.776" v="1310" actId="1076"/>
          <ac:spMkLst>
            <pc:docMk/>
            <pc:sldMk cId="2623397778" sldId="271"/>
            <ac:spMk id="12" creationId="{F57882C1-BBB0-4816-A378-060960A678B2}"/>
          </ac:spMkLst>
        </pc:spChg>
        <pc:spChg chg="del mod">
          <ac:chgData name="Javier Nuno Tapia" userId="c12b1722a1685bec" providerId="LiveId" clId="{F09CF3EE-9BD2-4874-9EEA-264EBD2616DF}" dt="2020-11-23T22:21:49.655" v="1268" actId="478"/>
          <ac:spMkLst>
            <pc:docMk/>
            <pc:sldMk cId="2623397778" sldId="271"/>
            <ac:spMk id="13" creationId="{FDACEDB8-F7DB-4EC4-A644-D59B1786C542}"/>
          </ac:spMkLst>
        </pc:spChg>
        <pc:spChg chg="del">
          <ac:chgData name="Javier Nuno Tapia" userId="c12b1722a1685bec" providerId="LiveId" clId="{F09CF3EE-9BD2-4874-9EEA-264EBD2616DF}" dt="2020-11-23T22:21:48.155" v="1266" actId="478"/>
          <ac:spMkLst>
            <pc:docMk/>
            <pc:sldMk cId="2623397778" sldId="271"/>
            <ac:spMk id="14" creationId="{713BD3BD-FD4F-44AC-AF05-26F26E39606F}"/>
          </ac:spMkLst>
        </pc:spChg>
        <pc:spChg chg="del">
          <ac:chgData name="Javier Nuno Tapia" userId="c12b1722a1685bec" providerId="LiveId" clId="{F09CF3EE-9BD2-4874-9EEA-264EBD2616DF}" dt="2020-11-23T22:21:51.630" v="1269" actId="478"/>
          <ac:spMkLst>
            <pc:docMk/>
            <pc:sldMk cId="2623397778" sldId="271"/>
            <ac:spMk id="15" creationId="{C10E3392-7310-4666-82E6-B2DE8F98133A}"/>
          </ac:spMkLst>
        </pc:spChg>
        <pc:picChg chg="add mod">
          <ac:chgData name="Javier Nuno Tapia" userId="c12b1722a1685bec" providerId="LiveId" clId="{F09CF3EE-9BD2-4874-9EEA-264EBD2616DF}" dt="2020-11-23T22:24:44.685" v="1328" actId="1036"/>
          <ac:picMkLst>
            <pc:docMk/>
            <pc:sldMk cId="2623397778" sldId="271"/>
            <ac:picMk id="4" creationId="{975C69D5-3E70-4896-A626-EBC2B4D41697}"/>
          </ac:picMkLst>
        </pc:picChg>
        <pc:picChg chg="del">
          <ac:chgData name="Javier Nuno Tapia" userId="c12b1722a1685bec" providerId="LiveId" clId="{F09CF3EE-9BD2-4874-9EEA-264EBD2616DF}" dt="2020-11-23T22:22:01.949" v="1272" actId="478"/>
          <ac:picMkLst>
            <pc:docMk/>
            <pc:sldMk cId="2623397778" sldId="271"/>
            <ac:picMk id="5124" creationId="{D06845E0-1E87-4DB9-873D-F459F8B8B59D}"/>
          </ac:picMkLst>
        </pc:picChg>
        <pc:picChg chg="del">
          <ac:chgData name="Javier Nuno Tapia" userId="c12b1722a1685bec" providerId="LiveId" clId="{F09CF3EE-9BD2-4874-9EEA-264EBD2616DF}" dt="2020-11-23T22:21:44.304" v="1262" actId="478"/>
          <ac:picMkLst>
            <pc:docMk/>
            <pc:sldMk cId="2623397778" sldId="271"/>
            <ac:picMk id="5126" creationId="{C4E4AB57-22A1-4205-A5D8-192EBB397BEF}"/>
          </ac:picMkLst>
        </pc:picChg>
        <pc:picChg chg="del">
          <ac:chgData name="Javier Nuno Tapia" userId="c12b1722a1685bec" providerId="LiveId" clId="{F09CF3EE-9BD2-4874-9EEA-264EBD2616DF}" dt="2020-11-23T22:21:44.909" v="1263" actId="478"/>
          <ac:picMkLst>
            <pc:docMk/>
            <pc:sldMk cId="2623397778" sldId="271"/>
            <ac:picMk id="5128" creationId="{D7001748-BF44-401F-8DFD-B81DDE1E6B4D}"/>
          </ac:picMkLst>
        </pc:picChg>
        <pc:picChg chg="del">
          <ac:chgData name="Javier Nuno Tapia" userId="c12b1722a1685bec" providerId="LiveId" clId="{F09CF3EE-9BD2-4874-9EEA-264EBD2616DF}" dt="2020-11-23T22:21:46.346" v="1265" actId="478"/>
          <ac:picMkLst>
            <pc:docMk/>
            <pc:sldMk cId="2623397778" sldId="271"/>
            <ac:picMk id="5130" creationId="{1B9ED317-BA5A-408B-80B1-43E820DAFCBE}"/>
          </ac:picMkLst>
        </pc:picChg>
        <pc:picChg chg="del">
          <ac:chgData name="Javier Nuno Tapia" userId="c12b1722a1685bec" providerId="LiveId" clId="{F09CF3EE-9BD2-4874-9EEA-264EBD2616DF}" dt="2020-11-23T22:21:45.959" v="1264" actId="478"/>
          <ac:picMkLst>
            <pc:docMk/>
            <pc:sldMk cId="2623397778" sldId="271"/>
            <ac:picMk id="5132" creationId="{0A26C100-5290-4C85-B0CF-2EB84D38F1E0}"/>
          </ac:picMkLst>
        </pc:picChg>
        <pc:picChg chg="add mod">
          <ac:chgData name="Javier Nuno Tapia" userId="c12b1722a1685bec" providerId="LiveId" clId="{F09CF3EE-9BD2-4874-9EEA-264EBD2616DF}" dt="2020-11-23T22:24:39.737" v="1323" actId="14100"/>
          <ac:picMkLst>
            <pc:docMk/>
            <pc:sldMk cId="2623397778" sldId="271"/>
            <ac:picMk id="6146" creationId="{7DA63F19-910C-49CB-B768-507622D362E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FD243-FA58-466D-A6EA-98C231EEA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AA7A3-69F1-4B04-AA55-F53DCEAEE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B153B-784D-426C-9ABD-60E74EEB4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461F-EF4D-4B0C-8839-58FFAC925ED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5C19F-CEF3-4E70-AB22-0ECAABC1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FE1E2-3AFD-4FD8-9905-5B1EB2FE1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F56B0-821C-441A-AE90-450135B9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8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6F21-9ABE-4AC0-8C2E-9AFBDFDA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24CC18-33F0-4707-A8CE-1B3F1B313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8DF11-A242-4F07-9DBC-9FE4ED229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461F-EF4D-4B0C-8839-58FFAC925ED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2BC8E-AAE7-4AED-AC62-41A96D5D4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8DF9A-136B-4708-B818-12EA9674D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F56B0-821C-441A-AE90-450135B9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1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F8460C-D006-411B-897C-793B50B94C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EEA81-4D95-451D-AAD2-BB388803F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01166-51B1-4EE3-BEDA-E875E197F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461F-EF4D-4B0C-8839-58FFAC925ED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412-D538-42CC-A951-9026728C3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96212-FCC8-4855-822E-A66A4016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F56B0-821C-441A-AE90-450135B9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8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6A049-AF57-4A2E-AFF9-41266A3B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C3B7-3B16-4374-8BE1-8FC7756E9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8495E-91E3-4A70-A40C-0761858B3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461F-EF4D-4B0C-8839-58FFAC925ED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A8BEC-015F-401F-91D5-7A95188C7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AEA75-FF99-4C7A-81A6-E1AD90B72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F56B0-821C-441A-AE90-450135B9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3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3D2C4-0A3F-4499-810F-D3630040C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CBBF1-1C45-4749-A18C-5E55E708D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1DC39-8CD3-4123-A24A-A1D31828D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461F-EF4D-4B0C-8839-58FFAC925ED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1C6B3-0BBC-4087-BC34-6277F87C3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D3C00-24B8-4906-8474-BA3BFA746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F56B0-821C-441A-AE90-450135B9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1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7C8F-D69F-45E5-87F1-1471A4B60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127D3-7586-4503-BC00-A8962209B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628B0-5110-4262-A934-39AE65D97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72AA2-D511-4F88-9F3D-5E167EE2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461F-EF4D-4B0C-8839-58FFAC925ED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0ADF8-9222-411A-A181-644EA09F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3E904-CDD8-49C5-8CBD-CDE3E5EF4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F56B0-821C-441A-AE90-450135B9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BBAC-210B-4139-BD3D-CA282202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9A0D3-444E-4C40-929F-0867686E3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E02E2-1575-482D-A082-C30F64F62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8D0CB3-7CE5-4388-A7EE-1019F01F5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29A023-2130-4409-BADA-1703ED4029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D49E5C-D4A8-4F3F-A10D-D7F28F8A0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461F-EF4D-4B0C-8839-58FFAC925ED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7E7194-1C3F-4D72-BB31-E76E0F784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DA5B91-DCAF-4570-B3B2-2C56A355C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F56B0-821C-441A-AE90-450135B9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3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42D37-F52B-4ED0-A533-C328AFCC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6E87F-38E4-440D-9CFD-F04051D41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461F-EF4D-4B0C-8839-58FFAC925ED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A3EDB-6E8C-4C83-ADB2-7458A30A0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ED63B-D927-42EC-9B5C-D3AA8BA8C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F56B0-821C-441A-AE90-450135B9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7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DC0382-A33C-4835-96E0-A266B6332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461F-EF4D-4B0C-8839-58FFAC925ED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5CD5B8-B150-4341-AFD7-4F83FCE6A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A4065-04B3-4E9C-BA48-8086C665A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F56B0-821C-441A-AE90-450135B9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85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E0977-615C-47CA-ADAF-783DAE4A8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2D453-8A4A-460B-B901-2C8FDA5D2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4798-E8AD-4339-892F-DAF7211DD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DEF92-0E35-4155-A829-D42ABCE11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461F-EF4D-4B0C-8839-58FFAC925ED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A0560-5DFC-4F93-9663-1AFBAAF54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A88DD-1819-450B-97A6-8560AC18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F56B0-821C-441A-AE90-450135B9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57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8A46-C7BC-4B2E-B9F4-2FCBFC22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AE4C55-25CA-488B-818F-CA6DAEB981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7E740-E81D-4904-A2CF-C7944ABA2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EB2BC-9355-42E0-9565-47EA4CED7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461F-EF4D-4B0C-8839-58FFAC925ED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F2AC6-45D0-4416-A8F0-A33D275EB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25CCC-3365-4701-942B-5E7B6D6D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F56B0-821C-441A-AE90-450135B9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2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4A9D2-3716-4E1F-803A-3144EE45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7FE1-B19A-4674-9E7B-90231C62F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A107B-6E8C-418C-8077-8D4ADA5C0E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6461F-EF4D-4B0C-8839-58FFAC925ED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07498-2AF4-4DEA-933C-90F05AAF4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15AB6-9D81-4FFE-ABE7-5CFA10919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F56B0-821C-441A-AE90-450135B9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0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882B-2319-48BF-891E-AA42ABBD7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7986" y="1963486"/>
            <a:ext cx="8650014" cy="1292662"/>
          </a:xfrm>
        </p:spPr>
        <p:txBody>
          <a:bodyPr wrap="square" tIns="91440" bIns="91440" anchor="t" anchorCtr="0">
            <a:spAutoFit/>
          </a:bodyPr>
          <a:lstStyle/>
          <a:p>
            <a:r>
              <a:rPr lang="en-US" sz="4000" b="1" kern="1800" dirty="0">
                <a:solidFill>
                  <a:srgbClr val="24292E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Predicting Energy Consumption Cost in Residential Units</a:t>
            </a:r>
            <a:endParaRPr lang="en-US" sz="4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F903E1-75AC-43D8-8EAB-61C27D3943D5}"/>
              </a:ext>
            </a:extLst>
          </p:cNvPr>
          <p:cNvSpPr txBox="1">
            <a:spLocks/>
          </p:cNvSpPr>
          <p:nvPr/>
        </p:nvSpPr>
        <p:spPr>
          <a:xfrm>
            <a:off x="1660635" y="3601853"/>
            <a:ext cx="9144000" cy="1232902"/>
          </a:xfrm>
          <a:prstGeom prst="rect">
            <a:avLst/>
          </a:prstGeom>
        </p:spPr>
        <p:txBody>
          <a:bodyPr vert="horz" lIns="91440" tIns="91440" rIns="91440" bIns="9144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i="1" dirty="0"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What is the estimated cost of energy in a residential unit, given the attributes available on any listing services website?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FAAA7-B4D7-4B26-86BB-C55A3F420411}"/>
              </a:ext>
            </a:extLst>
          </p:cNvPr>
          <p:cNvSpPr txBox="1"/>
          <p:nvPr/>
        </p:nvSpPr>
        <p:spPr>
          <a:xfrm>
            <a:off x="10594428" y="52184"/>
            <a:ext cx="154502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Capstone 2</a:t>
            </a:r>
          </a:p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Javier Nuno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20EEE26-607F-4696-A69F-D64C3FB60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2" y="385640"/>
            <a:ext cx="3078866" cy="17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16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882B-2319-48BF-891E-AA42ABBD7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0786" y="510804"/>
            <a:ext cx="9070428" cy="738664"/>
          </a:xfrm>
        </p:spPr>
        <p:txBody>
          <a:bodyPr wrap="square" tIns="91440" bIns="91440" anchor="t" anchorCtr="0">
            <a:spAutoFit/>
          </a:bodyPr>
          <a:lstStyle/>
          <a:p>
            <a:r>
              <a:rPr lang="en-US" sz="4000" b="1" kern="1800" dirty="0">
                <a:solidFill>
                  <a:srgbClr val="24292E"/>
                </a:solidFill>
                <a:latin typeface="Arial Nova" panose="020B0504020202020204" pitchFamily="34" charset="0"/>
                <a:cs typeface="Segoe UI" panose="020B0502040204020203" pitchFamily="34" charset="0"/>
              </a:rPr>
              <a:t>Model testing</a:t>
            </a:r>
            <a:endParaRPr lang="en-US" sz="4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F903E1-75AC-43D8-8EAB-61C27D3943D5}"/>
              </a:ext>
            </a:extLst>
          </p:cNvPr>
          <p:cNvSpPr txBox="1">
            <a:spLocks/>
          </p:cNvSpPr>
          <p:nvPr/>
        </p:nvSpPr>
        <p:spPr>
          <a:xfrm>
            <a:off x="7371761" y="2321792"/>
            <a:ext cx="4588580" cy="3656963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68325" indent="-568325" algn="l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24292E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Linear Regression (OLS)</a:t>
            </a:r>
          </a:p>
          <a:p>
            <a:pPr marL="568325" indent="-568325" algn="l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24292E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Linear Regression with L2 regularization</a:t>
            </a:r>
          </a:p>
          <a:p>
            <a:pPr marL="568325" indent="-568325" algn="l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24292E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Linear Regression with L1 regularization</a:t>
            </a:r>
          </a:p>
          <a:p>
            <a:pPr marL="568325" indent="-568325" algn="l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24292E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Random Forest Regressor</a:t>
            </a:r>
          </a:p>
          <a:p>
            <a:pPr marL="568325" indent="-568325" algn="l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24292E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Gradient Boosting Regressor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FAAA7-B4D7-4B26-86BB-C55A3F420411}"/>
              </a:ext>
            </a:extLst>
          </p:cNvPr>
          <p:cNvSpPr txBox="1"/>
          <p:nvPr/>
        </p:nvSpPr>
        <p:spPr>
          <a:xfrm>
            <a:off x="10594428" y="52184"/>
            <a:ext cx="154502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Capstone 2</a:t>
            </a:r>
          </a:p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Javier Nuno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941B6-D9DE-4D79-A951-8D86A60E0D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89" y="2108798"/>
            <a:ext cx="6314290" cy="46031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AA620F-307B-479D-86D3-2396CEB7C219}"/>
              </a:ext>
            </a:extLst>
          </p:cNvPr>
          <p:cNvSpPr/>
          <p:nvPr/>
        </p:nvSpPr>
        <p:spPr>
          <a:xfrm>
            <a:off x="7218524" y="5437628"/>
            <a:ext cx="4243536" cy="612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17FBB4-7BB1-4720-8B0A-5A3E0752C651}"/>
              </a:ext>
            </a:extLst>
          </p:cNvPr>
          <p:cNvSpPr/>
          <p:nvPr/>
        </p:nvSpPr>
        <p:spPr>
          <a:xfrm>
            <a:off x="4364610" y="2321792"/>
            <a:ext cx="1178350" cy="4390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C99DEC3-0E49-4EAD-8790-73EA64935387}"/>
              </a:ext>
            </a:extLst>
          </p:cNvPr>
          <p:cNvSpPr txBox="1">
            <a:spLocks/>
          </p:cNvSpPr>
          <p:nvPr/>
        </p:nvSpPr>
        <p:spPr>
          <a:xfrm>
            <a:off x="1692761" y="1449555"/>
            <a:ext cx="9070428" cy="517065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800" dirty="0">
                <a:solidFill>
                  <a:srgbClr val="24292E"/>
                </a:solidFill>
                <a:latin typeface="Arial Nova" panose="020B0504020202020204" pitchFamily="34" charset="0"/>
                <a:cs typeface="Segoe UI" panose="020B0502040204020203" pitchFamily="34" charset="0"/>
              </a:rPr>
              <a:t>Out-of-box algorithms test results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1223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882B-2319-48BF-891E-AA42ABBD7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0786" y="1043881"/>
            <a:ext cx="9070428" cy="738664"/>
          </a:xfrm>
        </p:spPr>
        <p:txBody>
          <a:bodyPr wrap="square" tIns="91440" bIns="91440" anchor="t" anchorCtr="0">
            <a:spAutoFit/>
          </a:bodyPr>
          <a:lstStyle/>
          <a:p>
            <a:r>
              <a:rPr lang="en-US" sz="4000" b="1" kern="1800" dirty="0">
                <a:solidFill>
                  <a:srgbClr val="24292E"/>
                </a:solidFill>
                <a:latin typeface="Arial Nova" panose="020B0504020202020204" pitchFamily="34" charset="0"/>
                <a:cs typeface="Segoe UI" panose="020B0502040204020203" pitchFamily="34" charset="0"/>
              </a:rPr>
              <a:t>Model performance scores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FAAA7-B4D7-4B26-86BB-C55A3F420411}"/>
              </a:ext>
            </a:extLst>
          </p:cNvPr>
          <p:cNvSpPr txBox="1"/>
          <p:nvPr/>
        </p:nvSpPr>
        <p:spPr>
          <a:xfrm>
            <a:off x="10594428" y="52184"/>
            <a:ext cx="154502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Capstone 2</a:t>
            </a:r>
          </a:p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Javier Nuno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935C371-77E6-4953-BE76-CCBEB59DC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136289"/>
              </p:ext>
            </p:extLst>
          </p:nvPr>
        </p:nvGraphicFramePr>
        <p:xfrm>
          <a:off x="1394055" y="2281958"/>
          <a:ext cx="9403890" cy="29397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594">
                  <a:extLst>
                    <a:ext uri="{9D8B030D-6E8A-4147-A177-3AD203B41FA5}">
                      <a16:colId xmlns:a16="http://schemas.microsoft.com/office/drawing/2014/main" val="996746786"/>
                    </a:ext>
                  </a:extLst>
                </a:gridCol>
                <a:gridCol w="2272771">
                  <a:extLst>
                    <a:ext uri="{9D8B030D-6E8A-4147-A177-3AD203B41FA5}">
                      <a16:colId xmlns:a16="http://schemas.microsoft.com/office/drawing/2014/main" val="2835593479"/>
                    </a:ext>
                  </a:extLst>
                </a:gridCol>
                <a:gridCol w="1126513">
                  <a:extLst>
                    <a:ext uri="{9D8B030D-6E8A-4147-A177-3AD203B41FA5}">
                      <a16:colId xmlns:a16="http://schemas.microsoft.com/office/drawing/2014/main" val="2731589976"/>
                    </a:ext>
                  </a:extLst>
                </a:gridCol>
                <a:gridCol w="1293827">
                  <a:extLst>
                    <a:ext uri="{9D8B030D-6E8A-4147-A177-3AD203B41FA5}">
                      <a16:colId xmlns:a16="http://schemas.microsoft.com/office/drawing/2014/main" val="2176586293"/>
                    </a:ext>
                  </a:extLst>
                </a:gridCol>
                <a:gridCol w="1408142">
                  <a:extLst>
                    <a:ext uri="{9D8B030D-6E8A-4147-A177-3AD203B41FA5}">
                      <a16:colId xmlns:a16="http://schemas.microsoft.com/office/drawing/2014/main" val="3744026651"/>
                    </a:ext>
                  </a:extLst>
                </a:gridCol>
                <a:gridCol w="1220043">
                  <a:extLst>
                    <a:ext uri="{9D8B030D-6E8A-4147-A177-3AD203B41FA5}">
                      <a16:colId xmlns:a16="http://schemas.microsoft.com/office/drawing/2014/main" val="462395089"/>
                    </a:ext>
                  </a:extLst>
                </a:gridCol>
              </a:tblGrid>
              <a:tr h="5300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Features</a:t>
                      </a:r>
                      <a:endParaRPr lang="en-US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Explained variance</a:t>
                      </a:r>
                      <a:endParaRPr lang="en-US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MAE</a:t>
                      </a:r>
                      <a:endParaRPr lang="en-US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Min</a:t>
                      </a:r>
                      <a:endParaRPr lang="en-US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Median</a:t>
                      </a:r>
                      <a:endParaRPr lang="en-US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Max</a:t>
                      </a:r>
                      <a:endParaRPr lang="en-US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993358"/>
                  </a:ext>
                </a:extLst>
              </a:tr>
              <a:tr h="4796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cooling cost</a:t>
                      </a:r>
                      <a:endParaRPr lang="en-US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</a:rPr>
                        <a:t>0.915</a:t>
                      </a:r>
                      <a:endParaRPr lang="en-US" sz="1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</a:rPr>
                        <a:t>99.68</a:t>
                      </a:r>
                      <a:endParaRPr lang="en-US" sz="1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0.00</a:t>
                      </a:r>
                      <a:endParaRPr lang="en-US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</a:rPr>
                        <a:t>146.60</a:t>
                      </a:r>
                      <a:endParaRPr lang="en-US" sz="1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2,860.01</a:t>
                      </a:r>
                      <a:endParaRPr lang="en-US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933574"/>
                  </a:ext>
                </a:extLst>
              </a:tr>
              <a:tr h="4796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heating cost</a:t>
                      </a:r>
                      <a:endParaRPr lang="en-US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</a:rPr>
                        <a:t>0.708</a:t>
                      </a:r>
                      <a:endParaRPr lang="en-US" sz="1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</a:rPr>
                        <a:t>247.07</a:t>
                      </a:r>
                      <a:endParaRPr lang="en-US" sz="1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</a:rPr>
                        <a:t>0.00</a:t>
                      </a:r>
                      <a:endParaRPr lang="en-US" sz="1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</a:rPr>
                        <a:t>400.84</a:t>
                      </a:r>
                      <a:endParaRPr lang="en-US" sz="1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4,766.66</a:t>
                      </a:r>
                      <a:endParaRPr lang="en-US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05650"/>
                  </a:ext>
                </a:extLst>
              </a:tr>
              <a:tr h="4796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</a:rPr>
                        <a:t>water heating cost</a:t>
                      </a:r>
                      <a:endParaRPr lang="en-US" sz="1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</a:rPr>
                        <a:t>0.144</a:t>
                      </a:r>
                      <a:endParaRPr lang="en-US" sz="1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</a:rPr>
                        <a:t>131.84</a:t>
                      </a:r>
                      <a:endParaRPr lang="en-US" sz="1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</a:rPr>
                        <a:t>0.00</a:t>
                      </a:r>
                      <a:endParaRPr lang="en-US" sz="1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</a:rPr>
                        <a:t>236.44</a:t>
                      </a:r>
                      <a:endParaRPr lang="en-US" sz="1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2,566.61</a:t>
                      </a:r>
                      <a:endParaRPr lang="en-US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416379"/>
                  </a:ext>
                </a:extLst>
              </a:tr>
              <a:tr h="4796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</a:rPr>
                        <a:t>other electricity cost</a:t>
                      </a:r>
                      <a:endParaRPr lang="en-US" sz="1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</a:rPr>
                        <a:t>0.253</a:t>
                      </a:r>
                      <a:endParaRPr lang="en-US" sz="1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</a:rPr>
                        <a:t>434.26</a:t>
                      </a:r>
                      <a:endParaRPr lang="en-US" sz="1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</a:rPr>
                        <a:t>15.43</a:t>
                      </a:r>
                      <a:endParaRPr lang="en-US" sz="1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</a:rPr>
                        <a:t>1,021.74</a:t>
                      </a:r>
                      <a:endParaRPr lang="en-US" sz="1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7,310.58</a:t>
                      </a:r>
                      <a:endParaRPr lang="en-US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019979"/>
                  </a:ext>
                </a:extLst>
              </a:tr>
              <a:tr h="4796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total electricity cost</a:t>
                      </a:r>
                      <a:endParaRPr lang="en-US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</a:rPr>
                        <a:t>0.396</a:t>
                      </a:r>
                      <a:endParaRPr lang="en-US" sz="1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</a:rPr>
                        <a:t>719.65</a:t>
                      </a:r>
                      <a:endParaRPr lang="en-US" sz="1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</a:rPr>
                        <a:t>76.40</a:t>
                      </a:r>
                      <a:endParaRPr lang="en-US" sz="1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</a:rPr>
                        <a:t>1,997.59</a:t>
                      </a:r>
                      <a:endParaRPr lang="en-US" sz="1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11,078.48</a:t>
                      </a:r>
                      <a:endParaRPr lang="en-US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706" marR="124706" marT="124706" marB="12470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704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29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882B-2319-48BF-891E-AA42ABBD7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91429"/>
            <a:ext cx="9070428" cy="738664"/>
          </a:xfrm>
        </p:spPr>
        <p:txBody>
          <a:bodyPr wrap="square" tIns="91440" bIns="91440" anchor="t" anchorCtr="0">
            <a:spAutoFit/>
          </a:bodyPr>
          <a:lstStyle/>
          <a:p>
            <a:r>
              <a:rPr lang="en-US" sz="4000" b="1" kern="1800" dirty="0">
                <a:solidFill>
                  <a:srgbClr val="24292E"/>
                </a:solidFill>
                <a:latin typeface="Arial Nova" panose="020B0504020202020204" pitchFamily="34" charset="0"/>
                <a:cs typeface="Segoe UI" panose="020B0502040204020203" pitchFamily="34" charset="0"/>
              </a:rPr>
              <a:t>Conclusions</a:t>
            </a:r>
            <a:endParaRPr lang="en-US" sz="4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F903E1-75AC-43D8-8EAB-61C27D3943D5}"/>
              </a:ext>
            </a:extLst>
          </p:cNvPr>
          <p:cNvSpPr txBox="1">
            <a:spLocks/>
          </p:cNvSpPr>
          <p:nvPr/>
        </p:nvSpPr>
        <p:spPr>
          <a:xfrm>
            <a:off x="520045" y="1870647"/>
            <a:ext cx="11151909" cy="4743799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68325" indent="-568325" algn="l">
              <a:lnSpc>
                <a:spcPct val="150000"/>
              </a:lnSpc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24292E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None of the explanatory variables have a strong correlation with the target variables</a:t>
            </a:r>
          </a:p>
          <a:p>
            <a:pPr marL="568325" indent="-568325" algn="l">
              <a:lnSpc>
                <a:spcPct val="150000"/>
              </a:lnSpc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However, a combination of them can explain over 90% variance in case of </a:t>
            </a:r>
            <a:r>
              <a:rPr lang="en-US" sz="2000" b="1" u="sng" dirty="0"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Cooling Costs</a:t>
            </a:r>
            <a:r>
              <a:rPr lang="en-US" sz="2000" dirty="0"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70% in case of </a:t>
            </a:r>
            <a:r>
              <a:rPr lang="en-US" sz="2000" b="1" u="sng" dirty="0"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Heating Costs</a:t>
            </a:r>
            <a:r>
              <a:rPr lang="en-US" sz="2000" dirty="0"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Error may be too large to provide useful information for low consumption units.</a:t>
            </a:r>
          </a:p>
          <a:p>
            <a:pPr marL="568325" indent="-568325" algn="l">
              <a:lnSpc>
                <a:spcPct val="150000"/>
              </a:lnSpc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model has a weak prediction power with </a:t>
            </a:r>
            <a:r>
              <a:rPr lang="en-US" sz="2000" b="1" u="sng" dirty="0"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 Electricity Costs</a:t>
            </a:r>
            <a:r>
              <a:rPr lang="en-US" sz="2000" dirty="0"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u="sng" dirty="0"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Consumption </a:t>
            </a:r>
            <a:r>
              <a:rPr lang="en-US" sz="2000" b="1" u="sng" dirty="0"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1" u="sng" dirty="0"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osts</a:t>
            </a:r>
            <a:r>
              <a:rPr lang="en-US" sz="2000" dirty="0"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 still can provide an upper consumption limit with 80% probability.</a:t>
            </a:r>
          </a:p>
          <a:p>
            <a:pPr marL="568325" indent="-568325" algn="l">
              <a:lnSpc>
                <a:spcPct val="150000"/>
              </a:lnSpc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Variables </a:t>
            </a:r>
            <a:r>
              <a:rPr lang="en-US" sz="2000" dirty="0"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the dataset cannot explain </a:t>
            </a:r>
            <a:r>
              <a:rPr lang="en-US" sz="2000" b="1" u="sng" dirty="0"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Water Heating Costs</a:t>
            </a:r>
            <a:r>
              <a:rPr lang="en-US" sz="2000" dirty="0"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variance, which depends on other socioeconomic, behavioral and heater fuel type data.</a:t>
            </a:r>
            <a:endParaRPr lang="en-US" sz="2000" dirty="0">
              <a:solidFill>
                <a:srgbClr val="24292E"/>
              </a:solidFill>
              <a:effectLst/>
              <a:latin typeface="Arial Nova" panose="020B050402020202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FAAA7-B4D7-4B26-86BB-C55A3F420411}"/>
              </a:ext>
            </a:extLst>
          </p:cNvPr>
          <p:cNvSpPr txBox="1"/>
          <p:nvPr/>
        </p:nvSpPr>
        <p:spPr>
          <a:xfrm>
            <a:off x="10594428" y="52184"/>
            <a:ext cx="154502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Capstone 2</a:t>
            </a:r>
          </a:p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Javier Nuno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768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882B-2319-48BF-891E-AA42ABBD7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4414" y="1301334"/>
            <a:ext cx="8650014" cy="738664"/>
          </a:xfrm>
        </p:spPr>
        <p:txBody>
          <a:bodyPr wrap="square" tIns="91440" bIns="91440" anchor="t" anchorCtr="0">
            <a:spAutoFit/>
          </a:bodyPr>
          <a:lstStyle/>
          <a:p>
            <a:r>
              <a:rPr lang="en-US" sz="4000" b="1" kern="1800" dirty="0">
                <a:solidFill>
                  <a:srgbClr val="24292E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Why does it matter?</a:t>
            </a:r>
            <a:endParaRPr lang="en-US" sz="4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F903E1-75AC-43D8-8EAB-61C27D3943D5}"/>
              </a:ext>
            </a:extLst>
          </p:cNvPr>
          <p:cNvSpPr txBox="1">
            <a:spLocks/>
          </p:cNvSpPr>
          <p:nvPr/>
        </p:nvSpPr>
        <p:spPr>
          <a:xfrm>
            <a:off x="1198179" y="2330101"/>
            <a:ext cx="10168760" cy="3193438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68325" indent="-568325" algn="l">
              <a:lnSpc>
                <a:spcPct val="150000"/>
              </a:lnSpc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24292E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Most listing services and realtors do not have the information or tools to predict energy bill costs, and it can weigh heavily on the buying decision.</a:t>
            </a:r>
          </a:p>
          <a:p>
            <a:pPr marL="568325" indent="-568325" algn="l">
              <a:lnSpc>
                <a:spcPct val="150000"/>
              </a:lnSpc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24292E"/>
                </a:solidFill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E</a:t>
            </a:r>
            <a:r>
              <a:rPr lang="en-US" sz="2400" dirty="0">
                <a:solidFill>
                  <a:srgbClr val="24292E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nergy consumption costs can be useful to calculate future investments in systems update or rehabilitation projects.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FAAA7-B4D7-4B26-86BB-C55A3F420411}"/>
              </a:ext>
            </a:extLst>
          </p:cNvPr>
          <p:cNvSpPr txBox="1"/>
          <p:nvPr/>
        </p:nvSpPr>
        <p:spPr>
          <a:xfrm>
            <a:off x="10594428" y="52184"/>
            <a:ext cx="154502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Capstone 2</a:t>
            </a:r>
          </a:p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Javier Nuno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001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882B-2319-48BF-891E-AA42ABBD7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4414" y="1301334"/>
            <a:ext cx="8650014" cy="738664"/>
          </a:xfrm>
        </p:spPr>
        <p:txBody>
          <a:bodyPr wrap="square" tIns="91440" bIns="91440" anchor="t" anchorCtr="0">
            <a:spAutoFit/>
          </a:bodyPr>
          <a:lstStyle/>
          <a:p>
            <a:r>
              <a:rPr lang="en-US" sz="4000" b="1" kern="1800" dirty="0">
                <a:solidFill>
                  <a:srgbClr val="24292E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Objective</a:t>
            </a:r>
            <a:endParaRPr lang="en-US" sz="4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F903E1-75AC-43D8-8EAB-61C27D3943D5}"/>
              </a:ext>
            </a:extLst>
          </p:cNvPr>
          <p:cNvSpPr txBox="1">
            <a:spLocks/>
          </p:cNvSpPr>
          <p:nvPr/>
        </p:nvSpPr>
        <p:spPr>
          <a:xfrm>
            <a:off x="1198179" y="2330101"/>
            <a:ext cx="10168760" cy="2639441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68325" indent="-568325" algn="l">
              <a:lnSpc>
                <a:spcPct val="150000"/>
              </a:lnSpc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24292E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Provide Homebuyers, homeowners, and retail rental property investors a powerful tool to estimate the house yearly energy bill.</a:t>
            </a:r>
          </a:p>
          <a:p>
            <a:pPr marL="568325" indent="-568325" algn="l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24292E"/>
                </a:solidFill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Just by providing a few parameters shown in a typical listing services website (</a:t>
            </a:r>
            <a:r>
              <a:rPr lang="en-US" sz="2400" dirty="0" err="1">
                <a:solidFill>
                  <a:srgbClr val="24292E"/>
                </a:solidFill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RedFin</a:t>
            </a:r>
            <a:r>
              <a:rPr lang="en-US" sz="2400" dirty="0">
                <a:solidFill>
                  <a:srgbClr val="24292E"/>
                </a:solidFill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, Realtor.com, Zillow)</a:t>
            </a:r>
            <a:endParaRPr lang="en-US" sz="2400" dirty="0">
              <a:solidFill>
                <a:srgbClr val="24292E"/>
              </a:solidFill>
              <a:effectLst/>
              <a:latin typeface="Arial Nova" panose="020B050402020202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FAAA7-B4D7-4B26-86BB-C55A3F420411}"/>
              </a:ext>
            </a:extLst>
          </p:cNvPr>
          <p:cNvSpPr txBox="1"/>
          <p:nvPr/>
        </p:nvSpPr>
        <p:spPr>
          <a:xfrm>
            <a:off x="10594428" y="52184"/>
            <a:ext cx="154502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Capstone 2</a:t>
            </a:r>
          </a:p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Javier Nuno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4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882B-2319-48BF-891E-AA42ABBD7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447" y="615316"/>
            <a:ext cx="10869105" cy="800219"/>
          </a:xfrm>
        </p:spPr>
        <p:txBody>
          <a:bodyPr wrap="square" tIns="91440" bIns="91440" anchor="t" anchorCtr="0">
            <a:spAutoFit/>
          </a:bodyPr>
          <a:lstStyle/>
          <a:p>
            <a:pPr>
              <a:lnSpc>
                <a:spcPct val="100000"/>
              </a:lnSpc>
              <a:spcAft>
                <a:spcPts val="2400"/>
              </a:spcAft>
            </a:pPr>
            <a:r>
              <a:rPr lang="en-US" sz="4000" b="1" kern="1800" dirty="0">
                <a:solidFill>
                  <a:srgbClr val="24292E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The dataset</a:t>
            </a:r>
            <a:endParaRPr lang="en-US" sz="2800" b="1" kern="1800" dirty="0">
              <a:solidFill>
                <a:srgbClr val="24292E"/>
              </a:solidFill>
              <a:latin typeface="Arial Nova" panose="020B05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F903E1-75AC-43D8-8EAB-61C27D3943D5}"/>
              </a:ext>
            </a:extLst>
          </p:cNvPr>
          <p:cNvSpPr txBox="1">
            <a:spLocks/>
          </p:cNvSpPr>
          <p:nvPr/>
        </p:nvSpPr>
        <p:spPr>
          <a:xfrm>
            <a:off x="5231878" y="2461073"/>
            <a:ext cx="6806152" cy="750462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68325" indent="-568325" algn="l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24292E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5,686 observations and </a:t>
            </a:r>
            <a:r>
              <a:rPr lang="en-US" sz="2800" dirty="0">
                <a:solidFill>
                  <a:srgbClr val="000000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759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FAAA7-B4D7-4B26-86BB-C55A3F420411}"/>
              </a:ext>
            </a:extLst>
          </p:cNvPr>
          <p:cNvSpPr txBox="1"/>
          <p:nvPr/>
        </p:nvSpPr>
        <p:spPr>
          <a:xfrm>
            <a:off x="10594428" y="52184"/>
            <a:ext cx="154502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Capstone 2</a:t>
            </a:r>
          </a:p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Javier Nuno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Graphical user interface, text, email, website&#10;&#10;Description automatically generated">
            <a:extLst>
              <a:ext uri="{FF2B5EF4-FFF2-40B4-BE49-F238E27FC236}">
                <a16:creationId xmlns:a16="http://schemas.microsoft.com/office/drawing/2014/main" id="{B0BDB8E9-8DC4-40F1-ADAE-B04A4F312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8" y="2321460"/>
            <a:ext cx="4157221" cy="4287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A0D791-71E3-43D9-BFCB-5BED03C2423D}"/>
              </a:ext>
            </a:extLst>
          </p:cNvPr>
          <p:cNvSpPr txBox="1">
            <a:spLocks/>
          </p:cNvSpPr>
          <p:nvPr/>
        </p:nvSpPr>
        <p:spPr>
          <a:xfrm>
            <a:off x="1049516" y="1560721"/>
            <a:ext cx="10869105" cy="615553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2400"/>
              </a:spcAft>
            </a:pPr>
            <a:r>
              <a:rPr lang="en-US" sz="2800" b="1" u="sng" kern="1800" dirty="0">
                <a:solidFill>
                  <a:srgbClr val="24292E"/>
                </a:solidFill>
                <a:latin typeface="Arial Nova" panose="020B0504020202020204" pitchFamily="34" charset="0"/>
                <a:cs typeface="Segoe UI" panose="020B0502040204020203" pitchFamily="34" charset="0"/>
              </a:rPr>
              <a:t>2015 Residential Energy Consumption Survey data (RECS)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BA84C7-5CC6-4CEC-861B-216179F440B5}"/>
              </a:ext>
            </a:extLst>
          </p:cNvPr>
          <p:cNvSpPr txBox="1">
            <a:spLocks/>
          </p:cNvSpPr>
          <p:nvPr/>
        </p:nvSpPr>
        <p:spPr>
          <a:xfrm>
            <a:off x="6095999" y="3972274"/>
            <a:ext cx="5942031" cy="1550681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1963" indent="-461963" algn="l" defTabSz="339725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u="sng" dirty="0">
                <a:solidFill>
                  <a:srgbClr val="FF0000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17</a:t>
            </a:r>
            <a:r>
              <a:rPr lang="en-US" sz="2800" dirty="0">
                <a:solidFill>
                  <a:srgbClr val="FF0000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explanatory variables selected</a:t>
            </a:r>
          </a:p>
          <a:p>
            <a:pPr marL="568325" indent="-568325" algn="l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b="1" u="sng" dirty="0">
                <a:solidFill>
                  <a:srgbClr val="FF0000"/>
                </a:solidFill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4</a:t>
            </a:r>
            <a:r>
              <a:rPr lang="en-US" sz="2800" dirty="0">
                <a:solidFill>
                  <a:srgbClr val="FF0000"/>
                </a:solidFill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response variables selected</a:t>
            </a:r>
            <a:endParaRPr lang="en-US" sz="2800" dirty="0">
              <a:solidFill>
                <a:srgbClr val="FF0000"/>
              </a:solidFill>
              <a:effectLst/>
              <a:latin typeface="Arial Nova" panose="020B05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4D773E9-C29A-448A-8908-713CF1F5CDB4}"/>
              </a:ext>
            </a:extLst>
          </p:cNvPr>
          <p:cNvSpPr/>
          <p:nvPr/>
        </p:nvSpPr>
        <p:spPr>
          <a:xfrm rot="10800000">
            <a:off x="5060622" y="4643921"/>
            <a:ext cx="860983" cy="4713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8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882B-2319-48BF-891E-AA42ABBD7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0786" y="728973"/>
            <a:ext cx="9070428" cy="738664"/>
          </a:xfrm>
        </p:spPr>
        <p:txBody>
          <a:bodyPr wrap="square" tIns="91440" bIns="91440" anchor="t" anchorCtr="0">
            <a:spAutoFit/>
          </a:bodyPr>
          <a:lstStyle/>
          <a:p>
            <a:r>
              <a:rPr lang="en-US" sz="4000" b="1" kern="1800" dirty="0">
                <a:solidFill>
                  <a:srgbClr val="24292E"/>
                </a:solidFill>
                <a:latin typeface="Arial Nova" panose="020B0504020202020204" pitchFamily="34" charset="0"/>
                <a:cs typeface="Segoe UI" panose="020B0502040204020203" pitchFamily="34" charset="0"/>
              </a:rPr>
              <a:t>Data Analysis (I)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FAAA7-B4D7-4B26-86BB-C55A3F420411}"/>
              </a:ext>
            </a:extLst>
          </p:cNvPr>
          <p:cNvSpPr txBox="1"/>
          <p:nvPr/>
        </p:nvSpPr>
        <p:spPr>
          <a:xfrm>
            <a:off x="10594428" y="52184"/>
            <a:ext cx="154502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Capstone 2</a:t>
            </a:r>
          </a:p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Javier Nuno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CEC8295-4E30-442C-8D31-435DEA477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01266" y="2517693"/>
            <a:ext cx="7414243" cy="374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4BDC4707-806D-48C4-83C3-6E0660362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53" r="49456" b="-191"/>
          <a:stretch/>
        </p:blipFill>
        <p:spPr bwMode="auto">
          <a:xfrm>
            <a:off x="7856914" y="2424940"/>
            <a:ext cx="3747486" cy="384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EC16AB-BC5A-49FB-A27C-F235FE878BAB}"/>
              </a:ext>
            </a:extLst>
          </p:cNvPr>
          <p:cNvSpPr txBox="1">
            <a:spLocks/>
          </p:cNvSpPr>
          <p:nvPr/>
        </p:nvSpPr>
        <p:spPr>
          <a:xfrm>
            <a:off x="860979" y="1638512"/>
            <a:ext cx="10869105" cy="615553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2400"/>
              </a:spcAft>
            </a:pPr>
            <a:r>
              <a:rPr lang="en-US" sz="2800" kern="1800" dirty="0">
                <a:solidFill>
                  <a:srgbClr val="24292E"/>
                </a:solidFill>
                <a:latin typeface="Arial Nova" panose="020B0504020202020204" pitchFamily="34" charset="0"/>
                <a:cs typeface="Segoe UI" panose="020B0502040204020203" pitchFamily="34" charset="0"/>
              </a:rPr>
              <a:t>Categorical variable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440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882B-2319-48BF-891E-AA42ABBD7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0786" y="728973"/>
            <a:ext cx="9070428" cy="738664"/>
          </a:xfrm>
        </p:spPr>
        <p:txBody>
          <a:bodyPr wrap="square" tIns="91440" bIns="91440" anchor="t" anchorCtr="0">
            <a:spAutoFit/>
          </a:bodyPr>
          <a:lstStyle/>
          <a:p>
            <a:r>
              <a:rPr lang="en-US" sz="4000" b="1" kern="1800" dirty="0">
                <a:solidFill>
                  <a:srgbClr val="24292E"/>
                </a:solidFill>
                <a:latin typeface="Arial Nova" panose="020B0504020202020204" pitchFamily="34" charset="0"/>
                <a:cs typeface="Segoe UI" panose="020B0502040204020203" pitchFamily="34" charset="0"/>
              </a:rPr>
              <a:t>Data Analysis (II)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FAAA7-B4D7-4B26-86BB-C55A3F420411}"/>
              </a:ext>
            </a:extLst>
          </p:cNvPr>
          <p:cNvSpPr txBox="1"/>
          <p:nvPr/>
        </p:nvSpPr>
        <p:spPr>
          <a:xfrm>
            <a:off x="10594428" y="52184"/>
            <a:ext cx="154502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Capstone 2</a:t>
            </a:r>
          </a:p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Javier Nuno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EC16AB-BC5A-49FB-A27C-F235FE878BAB}"/>
              </a:ext>
            </a:extLst>
          </p:cNvPr>
          <p:cNvSpPr txBox="1">
            <a:spLocks/>
          </p:cNvSpPr>
          <p:nvPr/>
        </p:nvSpPr>
        <p:spPr>
          <a:xfrm>
            <a:off x="860979" y="1638512"/>
            <a:ext cx="10869105" cy="615553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2400"/>
              </a:spcAft>
            </a:pPr>
            <a:r>
              <a:rPr lang="en-US" sz="2800" kern="1800" dirty="0">
                <a:solidFill>
                  <a:srgbClr val="24292E"/>
                </a:solidFill>
                <a:latin typeface="Arial Nova" panose="020B0504020202020204" pitchFamily="34" charset="0"/>
                <a:cs typeface="Segoe UI" panose="020B0502040204020203" pitchFamily="34" charset="0"/>
              </a:rPr>
              <a:t>Numerical variable distributions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5D2F1F-919E-4810-81FF-480500017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79" y="2780907"/>
            <a:ext cx="6209927" cy="34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C76F6A2-E690-436A-A91F-83B5B8733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17" r="48992"/>
          <a:stretch/>
        </p:blipFill>
        <p:spPr bwMode="auto">
          <a:xfrm>
            <a:off x="6777087" y="2782657"/>
            <a:ext cx="5039064" cy="334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698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882B-2319-48BF-891E-AA42ABBD7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0786" y="728973"/>
            <a:ext cx="9070428" cy="738664"/>
          </a:xfrm>
        </p:spPr>
        <p:txBody>
          <a:bodyPr wrap="square" tIns="91440" bIns="91440" anchor="t" anchorCtr="0">
            <a:spAutoFit/>
          </a:bodyPr>
          <a:lstStyle/>
          <a:p>
            <a:r>
              <a:rPr lang="en-US" sz="4000" b="1" kern="1800" dirty="0">
                <a:solidFill>
                  <a:srgbClr val="24292E"/>
                </a:solidFill>
                <a:latin typeface="Arial Nova" panose="020B0504020202020204" pitchFamily="34" charset="0"/>
                <a:cs typeface="Segoe UI" panose="020B0502040204020203" pitchFamily="34" charset="0"/>
              </a:rPr>
              <a:t>Data Analysis (III)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FAAA7-B4D7-4B26-86BB-C55A3F420411}"/>
              </a:ext>
            </a:extLst>
          </p:cNvPr>
          <p:cNvSpPr txBox="1"/>
          <p:nvPr/>
        </p:nvSpPr>
        <p:spPr>
          <a:xfrm>
            <a:off x="10594428" y="52184"/>
            <a:ext cx="154502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Capstone 2</a:t>
            </a:r>
          </a:p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Javier Nuno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E9F8C8-8B9A-4D80-9D25-B6AA63B8D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463" y="1796891"/>
            <a:ext cx="4499134" cy="433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761F88-8841-48BB-AC5C-68E2BABDA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75" y="1796891"/>
            <a:ext cx="4723052" cy="488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B62A27-7A11-4629-84AF-E650E547BA66}"/>
              </a:ext>
            </a:extLst>
          </p:cNvPr>
          <p:cNvSpPr/>
          <p:nvPr/>
        </p:nvSpPr>
        <p:spPr>
          <a:xfrm>
            <a:off x="904972" y="1998482"/>
            <a:ext cx="4523555" cy="6443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46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882B-2319-48BF-891E-AA42ABBD7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0786" y="728973"/>
            <a:ext cx="9070428" cy="738664"/>
          </a:xfrm>
        </p:spPr>
        <p:txBody>
          <a:bodyPr wrap="square" tIns="91440" bIns="91440" anchor="t" anchorCtr="0">
            <a:spAutoFit/>
          </a:bodyPr>
          <a:lstStyle/>
          <a:p>
            <a:r>
              <a:rPr lang="en-US" sz="4000" b="1" kern="1800" dirty="0">
                <a:solidFill>
                  <a:srgbClr val="24292E"/>
                </a:solidFill>
                <a:latin typeface="Arial Nova" panose="020B0504020202020204" pitchFamily="34" charset="0"/>
                <a:cs typeface="Segoe UI" panose="020B0502040204020203" pitchFamily="34" charset="0"/>
              </a:rPr>
              <a:t>Data Analysis (IV)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FAAA7-B4D7-4B26-86BB-C55A3F420411}"/>
              </a:ext>
            </a:extLst>
          </p:cNvPr>
          <p:cNvSpPr txBox="1"/>
          <p:nvPr/>
        </p:nvSpPr>
        <p:spPr>
          <a:xfrm>
            <a:off x="10594428" y="52184"/>
            <a:ext cx="154502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Capstone 2</a:t>
            </a:r>
          </a:p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Javier Nuno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06845E0-1E87-4DB9-873D-F459F8B8B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68" b="50724"/>
          <a:stretch/>
        </p:blipFill>
        <p:spPr bwMode="auto">
          <a:xfrm>
            <a:off x="515921" y="1930107"/>
            <a:ext cx="4188054" cy="409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4E4AB57-22A1-4205-A5D8-192EBB397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85" r="4123"/>
          <a:stretch/>
        </p:blipFill>
        <p:spPr bwMode="auto">
          <a:xfrm>
            <a:off x="6096000" y="1763539"/>
            <a:ext cx="2425831" cy="18301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D7001748-BF44-401F-8DFD-B81DDE1E6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779"/>
          <a:stretch/>
        </p:blipFill>
        <p:spPr bwMode="auto">
          <a:xfrm>
            <a:off x="8934480" y="1756623"/>
            <a:ext cx="2893886" cy="18370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1B9ED317-BA5A-408B-80B1-43E820DAF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28"/>
          <a:stretch/>
        </p:blipFill>
        <p:spPr bwMode="auto">
          <a:xfrm>
            <a:off x="6095999" y="4100334"/>
            <a:ext cx="2425832" cy="21323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0A26C100-5290-4C85-B0CF-2EB84D38F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480" y="4100334"/>
            <a:ext cx="2893886" cy="21199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57882C1-BBB0-4816-A378-060960A678B2}"/>
              </a:ext>
            </a:extLst>
          </p:cNvPr>
          <p:cNvSpPr txBox="1">
            <a:spLocks/>
          </p:cNvSpPr>
          <p:nvPr/>
        </p:nvSpPr>
        <p:spPr>
          <a:xfrm>
            <a:off x="5846025" y="3507531"/>
            <a:ext cx="2994185" cy="507960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en-US" sz="1600" dirty="0">
                <a:solidFill>
                  <a:srgbClr val="24292E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Single family home (Detached)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ACEDB8-F7DB-4EC4-A644-D59B1786C542}"/>
              </a:ext>
            </a:extLst>
          </p:cNvPr>
          <p:cNvSpPr txBox="1">
            <a:spLocks/>
          </p:cNvSpPr>
          <p:nvPr/>
        </p:nvSpPr>
        <p:spPr>
          <a:xfrm>
            <a:off x="8934480" y="3507531"/>
            <a:ext cx="2994185" cy="507960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en-US" sz="1600" dirty="0">
                <a:solidFill>
                  <a:srgbClr val="24292E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Single family home (Attached)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13BD3BD-FD4F-44AC-AF05-26F26E39606F}"/>
              </a:ext>
            </a:extLst>
          </p:cNvPr>
          <p:cNvSpPr txBox="1">
            <a:spLocks/>
          </p:cNvSpPr>
          <p:nvPr/>
        </p:nvSpPr>
        <p:spPr>
          <a:xfrm>
            <a:off x="6014014" y="6203500"/>
            <a:ext cx="2994185" cy="507960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en-US" sz="1600" dirty="0">
                <a:solidFill>
                  <a:srgbClr val="24292E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High-rise condo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0E3392-7310-4666-82E6-B2DE8F98133A}"/>
              </a:ext>
            </a:extLst>
          </p:cNvPr>
          <p:cNvSpPr txBox="1">
            <a:spLocks/>
          </p:cNvSpPr>
          <p:nvPr/>
        </p:nvSpPr>
        <p:spPr>
          <a:xfrm>
            <a:off x="8884330" y="6203500"/>
            <a:ext cx="2994185" cy="507960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en-US" sz="1600" dirty="0">
                <a:solidFill>
                  <a:srgbClr val="24292E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Low-rise condo</a:t>
            </a:r>
          </a:p>
        </p:txBody>
      </p:sp>
    </p:spTree>
    <p:extLst>
      <p:ext uri="{BB962C8B-B14F-4D97-AF65-F5344CB8AC3E}">
        <p14:creationId xmlns:p14="http://schemas.microsoft.com/office/powerpoint/2010/main" val="4079790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882B-2319-48BF-891E-AA42ABBD7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0786" y="728973"/>
            <a:ext cx="9070428" cy="738664"/>
          </a:xfrm>
        </p:spPr>
        <p:txBody>
          <a:bodyPr wrap="square" tIns="91440" bIns="91440" anchor="t" anchorCtr="0">
            <a:spAutoFit/>
          </a:bodyPr>
          <a:lstStyle/>
          <a:p>
            <a:r>
              <a:rPr lang="en-US" sz="4000" b="1" kern="1800" dirty="0">
                <a:solidFill>
                  <a:srgbClr val="24292E"/>
                </a:solidFill>
                <a:latin typeface="Arial Nova" panose="020B0504020202020204" pitchFamily="34" charset="0"/>
                <a:cs typeface="Segoe UI" panose="020B0502040204020203" pitchFamily="34" charset="0"/>
              </a:rPr>
              <a:t>Data Analysis (V)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FAAA7-B4D7-4B26-86BB-C55A3F420411}"/>
              </a:ext>
            </a:extLst>
          </p:cNvPr>
          <p:cNvSpPr txBox="1"/>
          <p:nvPr/>
        </p:nvSpPr>
        <p:spPr>
          <a:xfrm>
            <a:off x="10594428" y="52184"/>
            <a:ext cx="154502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Capstone 2</a:t>
            </a:r>
          </a:p>
          <a:p>
            <a:pPr algn="r">
              <a:spcAft>
                <a:spcPts val="6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Javier Nuno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57882C1-BBB0-4816-A378-060960A678B2}"/>
              </a:ext>
            </a:extLst>
          </p:cNvPr>
          <p:cNvSpPr txBox="1">
            <a:spLocks/>
          </p:cNvSpPr>
          <p:nvPr/>
        </p:nvSpPr>
        <p:spPr>
          <a:xfrm>
            <a:off x="8372754" y="1462674"/>
            <a:ext cx="2994185" cy="507960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en-US" sz="1600" dirty="0">
                <a:solidFill>
                  <a:srgbClr val="24292E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Climate regions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DA63F19-910C-49CB-B768-507622D36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93"/>
          <a:stretch/>
        </p:blipFill>
        <p:spPr bwMode="auto">
          <a:xfrm>
            <a:off x="65028" y="2232471"/>
            <a:ext cx="6948673" cy="33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75C69D5-3E70-4896-A626-EBC2B4D41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38" y="2023545"/>
            <a:ext cx="5397661" cy="323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97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425</Words>
  <Application>Microsoft Office PowerPoint</Application>
  <PresentationFormat>Widescreen</PresentationFormat>
  <Paragraphs>98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Nova</vt:lpstr>
      <vt:lpstr>Calibri</vt:lpstr>
      <vt:lpstr>Calibri Light</vt:lpstr>
      <vt:lpstr>Times New Roman</vt:lpstr>
      <vt:lpstr>Wingdings</vt:lpstr>
      <vt:lpstr>Office Theme</vt:lpstr>
      <vt:lpstr>Predicting Energy Consumption Cost in Residential Units</vt:lpstr>
      <vt:lpstr>Why does it matter?</vt:lpstr>
      <vt:lpstr>Objective</vt:lpstr>
      <vt:lpstr>The dataset</vt:lpstr>
      <vt:lpstr>Data Analysis (I)</vt:lpstr>
      <vt:lpstr>Data Analysis (II)</vt:lpstr>
      <vt:lpstr>Data Analysis (III)</vt:lpstr>
      <vt:lpstr>Data Analysis (IV)</vt:lpstr>
      <vt:lpstr>Data Analysis (V)</vt:lpstr>
      <vt:lpstr>Model testing</vt:lpstr>
      <vt:lpstr>Model performance scores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Energy Consumption Cost in Residential Units</dc:title>
  <dc:creator>Javier Nuno Tapia</dc:creator>
  <cp:lastModifiedBy>Javier Nuno Tapia</cp:lastModifiedBy>
  <cp:revision>4</cp:revision>
  <dcterms:created xsi:type="dcterms:W3CDTF">2020-11-23T16:13:58Z</dcterms:created>
  <dcterms:modified xsi:type="dcterms:W3CDTF">2020-11-23T22:26:20Z</dcterms:modified>
</cp:coreProperties>
</file>